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91440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a629a177c_0_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g3a629a177c_0_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629a177c_0_1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3a629a177c_0_1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629a177c_0_2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a629a177c_0_2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629a177c_0_28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a629a177c_0_28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" name="Google Shape;41;p11"/>
          <p:cNvSpPr txBox="1"/>
          <p:nvPr>
            <p:ph idx="2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2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Google Shape;45;p12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Google Shape;46;p12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12"/>
          <p:cNvSpPr txBox="1"/>
          <p:nvPr>
            <p:ph idx="4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3"/>
          <p:cNvSpPr txBox="1"/>
          <p:nvPr>
            <p:ph idx="1"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Google Shape;14;p4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" name="Google Shape;18;p5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6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idx="1"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" name="Google Shape;26;p8"/>
          <p:cNvSpPr txBox="1"/>
          <p:nvPr>
            <p:ph idx="2"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" name="Google Shape;27;p8"/>
          <p:cNvSpPr txBox="1"/>
          <p:nvPr>
            <p:ph idx="3"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Google Shape;30;p9"/>
          <p:cNvSpPr txBox="1"/>
          <p:nvPr>
            <p:ph idx="1"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" name="Google Shape;31;p9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" name="Google Shape;32;p9"/>
          <p:cNvSpPr txBox="1"/>
          <p:nvPr>
            <p:ph idx="3"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7" name="Google Shape;37;p10"/>
          <p:cNvSpPr txBox="1"/>
          <p:nvPr>
            <p:ph idx="3"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Q4BUmQPC1M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/>
          <p:nvPr/>
        </p:nvSpPr>
        <p:spPr>
          <a:xfrm>
            <a:off x="276120" y="226440"/>
            <a:ext cx="6918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F5597"/>
                </a:solidFill>
              </a:rPr>
              <a:t>Declaran las abejas como el ser vivo más importante del planeta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6025" y="1909565"/>
            <a:ext cx="590550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488975" y="4816500"/>
            <a:ext cx="80805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https://mx.blastingnews.com/ocio-cultura/2017/04/declaran-a-las-abejas-como-el-ser-vivo-mas-importante-del-planeta-001603273.html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276120" y="226440"/>
            <a:ext cx="6918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F5597"/>
                </a:solidFill>
              </a:rPr>
              <a:t>¿Abejas robóticas?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884" y="1294525"/>
            <a:ext cx="6026226" cy="401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276120" y="226440"/>
            <a:ext cx="6918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F5597"/>
                </a:solidFill>
              </a:rPr>
              <a:t>¿Abejas robóticas?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125" y="1379577"/>
            <a:ext cx="6021024" cy="38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276120" y="226440"/>
            <a:ext cx="6918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F5597"/>
                </a:solidFill>
              </a:rPr>
              <a:t>Hate of the Nation?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2050750" y="3599725"/>
            <a:ext cx="48411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https://www.youtube.com/watch?v=Q4BUmQPC1M</a:t>
            </a:r>
            <a:r>
              <a:rPr lang="en-US"/>
              <a:t> </a:t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900" y="1328125"/>
            <a:ext cx="3462194" cy="23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/>
          <p:nvPr/>
        </p:nvSpPr>
        <p:spPr>
          <a:xfrm>
            <a:off x="276120" y="226440"/>
            <a:ext cx="6918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2F5597"/>
                </a:solidFill>
              </a:rPr>
              <a:t>Colisiones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700" y="1412990"/>
            <a:ext cx="6667500" cy="340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